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4" r:id="rId14"/>
    <p:sldId id="270" r:id="rId15"/>
    <p:sldId id="271" r:id="rId16"/>
    <p:sldId id="273"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0"/>
    <p:restoredTop sz="94694"/>
  </p:normalViewPr>
  <p:slideViewPr>
    <p:cSldViewPr snapToGrid="0" snapToObjects="1">
      <p:cViewPr varScale="1">
        <p:scale>
          <a:sx n="143" d="100"/>
          <a:sy n="143" d="100"/>
        </p:scale>
        <p:origin x="1304" y="48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3A80AB-E8C2-F947-AD7B-63080DECD37C}" type="datetimeFigureOut">
              <a:rPr lang="en-US" smtClean="0"/>
              <a:t>5/6/25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5ABE22-6935-9F46-96A6-F5412FB7E240}" type="slidenum">
              <a:rPr lang="en-US" smtClean="0"/>
              <a:t>‹#›</a:t>
            </a:fld>
            <a:endParaRPr lang="en-US"/>
          </a:p>
        </p:txBody>
      </p:sp>
    </p:spTree>
    <p:extLst>
      <p:ext uri="{BB962C8B-B14F-4D97-AF65-F5344CB8AC3E}">
        <p14:creationId xmlns:p14="http://schemas.microsoft.com/office/powerpoint/2010/main" val="5187948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National Road Safety Week 11-18</a:t>
            </a:r>
            <a:r>
              <a:rPr lang="en-US" baseline="30000" dirty="0"/>
              <a:t>th</a:t>
            </a:r>
            <a:r>
              <a:rPr lang="en-US" dirty="0"/>
              <a:t> May</a:t>
            </a:r>
          </a:p>
        </p:txBody>
      </p:sp>
      <p:sp>
        <p:nvSpPr>
          <p:cNvPr id="4" name="Slide Number Placeholder 3"/>
          <p:cNvSpPr>
            <a:spLocks noGrp="1"/>
          </p:cNvSpPr>
          <p:nvPr>
            <p:ph type="sldNum" sz="quarter" idx="5"/>
          </p:nvPr>
        </p:nvSpPr>
        <p:spPr/>
        <p:txBody>
          <a:bodyPr/>
          <a:lstStyle/>
          <a:p>
            <a:fld id="{EB5ABE22-6935-9F46-96A6-F5412FB7E240}" type="slidenum">
              <a:rPr lang="en-US" smtClean="0"/>
              <a:t>1</a:t>
            </a:fld>
            <a:endParaRPr lang="en-US"/>
          </a:p>
        </p:txBody>
      </p:sp>
    </p:spTree>
    <p:extLst>
      <p:ext uri="{BB962C8B-B14F-4D97-AF65-F5344CB8AC3E}">
        <p14:creationId xmlns:p14="http://schemas.microsoft.com/office/powerpoint/2010/main" val="1225632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Driving is part of our daily lives. It’s a responsibility that we should always take seriously. </a:t>
            </a:r>
          </a:p>
        </p:txBody>
      </p:sp>
      <p:sp>
        <p:nvSpPr>
          <p:cNvPr id="4" name="Slide Number Placeholder 3"/>
          <p:cNvSpPr>
            <a:spLocks noGrp="1"/>
          </p:cNvSpPr>
          <p:nvPr>
            <p:ph type="sldNum" sz="quarter" idx="5"/>
          </p:nvPr>
        </p:nvSpPr>
        <p:spPr/>
        <p:txBody>
          <a:bodyPr/>
          <a:lstStyle/>
          <a:p>
            <a:fld id="{EB5ABE22-6935-9F46-96A6-F5412FB7E240}" type="slidenum">
              <a:rPr lang="en-US" smtClean="0"/>
              <a:t>10</a:t>
            </a:fld>
            <a:endParaRPr lang="en-US"/>
          </a:p>
        </p:txBody>
      </p:sp>
    </p:spTree>
    <p:extLst>
      <p:ext uri="{BB962C8B-B14F-4D97-AF65-F5344CB8AC3E}">
        <p14:creationId xmlns:p14="http://schemas.microsoft.com/office/powerpoint/2010/main" val="1730820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Driving is one of the biggest risks for our industry and importantly the statistics show that the areas where we mostly work – QLD, WA/NT have a higher proportion of death rates per 100,000 than the rest of Australia.</a:t>
            </a:r>
          </a:p>
        </p:txBody>
      </p:sp>
      <p:sp>
        <p:nvSpPr>
          <p:cNvPr id="4" name="Slide Number Placeholder 3"/>
          <p:cNvSpPr>
            <a:spLocks noGrp="1"/>
          </p:cNvSpPr>
          <p:nvPr>
            <p:ph type="sldNum" sz="quarter" idx="5"/>
          </p:nvPr>
        </p:nvSpPr>
        <p:spPr/>
        <p:txBody>
          <a:bodyPr/>
          <a:lstStyle/>
          <a:p>
            <a:fld id="{EB5ABE22-6935-9F46-96A6-F5412FB7E240}" type="slidenum">
              <a:rPr lang="en-US" smtClean="0"/>
              <a:t>11</a:t>
            </a:fld>
            <a:endParaRPr lang="en-US"/>
          </a:p>
        </p:txBody>
      </p:sp>
    </p:spTree>
    <p:extLst>
      <p:ext uri="{BB962C8B-B14F-4D97-AF65-F5344CB8AC3E}">
        <p14:creationId xmlns:p14="http://schemas.microsoft.com/office/powerpoint/2010/main" val="2817907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National Road Safety Week – next week – 11-18 May. </a:t>
            </a:r>
          </a:p>
          <a:p>
            <a:r>
              <a:rPr lang="en-US" dirty="0"/>
              <a:t>Your Speed Matters</a:t>
            </a:r>
          </a:p>
          <a:p>
            <a:r>
              <a:rPr lang="en-US" dirty="0"/>
              <a:t>Take Extra care</a:t>
            </a:r>
          </a:p>
          <a:p>
            <a:r>
              <a:rPr lang="en-US" dirty="0"/>
              <a:t>Make Safe Choices</a:t>
            </a:r>
          </a:p>
          <a:p>
            <a:r>
              <a:rPr lang="en-US" dirty="0"/>
              <a:t>Give each other space</a:t>
            </a:r>
          </a:p>
          <a:p>
            <a:endParaRPr lang="en-US" dirty="0"/>
          </a:p>
          <a:p>
            <a:r>
              <a:rPr lang="en-US" dirty="0"/>
              <a:t>Every Road, Every trip, Every Day – Drive so others survive</a:t>
            </a:r>
          </a:p>
        </p:txBody>
      </p:sp>
      <p:sp>
        <p:nvSpPr>
          <p:cNvPr id="4" name="Slide Number Placeholder 3"/>
          <p:cNvSpPr>
            <a:spLocks noGrp="1"/>
          </p:cNvSpPr>
          <p:nvPr>
            <p:ph type="sldNum" sz="quarter" idx="5"/>
          </p:nvPr>
        </p:nvSpPr>
        <p:spPr/>
        <p:txBody>
          <a:bodyPr/>
          <a:lstStyle/>
          <a:p>
            <a:fld id="{EB5ABE22-6935-9F46-96A6-F5412FB7E240}" type="slidenum">
              <a:rPr lang="en-US" smtClean="0"/>
              <a:t>12</a:t>
            </a:fld>
            <a:endParaRPr lang="en-US"/>
          </a:p>
        </p:txBody>
      </p:sp>
    </p:spTree>
    <p:extLst>
      <p:ext uri="{BB962C8B-B14F-4D97-AF65-F5344CB8AC3E}">
        <p14:creationId xmlns:p14="http://schemas.microsoft.com/office/powerpoint/2010/main" val="95877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the pledge!</a:t>
            </a:r>
          </a:p>
          <a:p>
            <a:endParaRPr lang="en-US" dirty="0"/>
          </a:p>
        </p:txBody>
      </p:sp>
      <p:sp>
        <p:nvSpPr>
          <p:cNvPr id="4" name="Slide Number Placeholder 3"/>
          <p:cNvSpPr>
            <a:spLocks noGrp="1"/>
          </p:cNvSpPr>
          <p:nvPr>
            <p:ph type="sldNum" sz="quarter" idx="5"/>
          </p:nvPr>
        </p:nvSpPr>
        <p:spPr/>
        <p:txBody>
          <a:bodyPr/>
          <a:lstStyle/>
          <a:p>
            <a:fld id="{EB5ABE22-6935-9F46-96A6-F5412FB7E240}" type="slidenum">
              <a:rPr lang="en-US" smtClean="0"/>
              <a:t>13</a:t>
            </a:fld>
            <a:endParaRPr lang="en-US"/>
          </a:p>
        </p:txBody>
      </p:sp>
    </p:spTree>
    <p:extLst>
      <p:ext uri="{BB962C8B-B14F-4D97-AF65-F5344CB8AC3E}">
        <p14:creationId xmlns:p14="http://schemas.microsoft.com/office/powerpoint/2010/main" val="66982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Safer Together has a library of LEBs and lots of these are related to road safety. Use them in your workplace to share lessons learned.</a:t>
            </a:r>
          </a:p>
        </p:txBody>
      </p:sp>
      <p:sp>
        <p:nvSpPr>
          <p:cNvPr id="4" name="Slide Number Placeholder 3"/>
          <p:cNvSpPr>
            <a:spLocks noGrp="1"/>
          </p:cNvSpPr>
          <p:nvPr>
            <p:ph type="sldNum" sz="quarter" idx="5"/>
          </p:nvPr>
        </p:nvSpPr>
        <p:spPr/>
        <p:txBody>
          <a:bodyPr/>
          <a:lstStyle/>
          <a:p>
            <a:fld id="{EB5ABE22-6935-9F46-96A6-F5412FB7E240}" type="slidenum">
              <a:rPr lang="en-US" smtClean="0"/>
              <a:t>14</a:t>
            </a:fld>
            <a:endParaRPr lang="en-US"/>
          </a:p>
        </p:txBody>
      </p:sp>
    </p:spTree>
    <p:extLst>
      <p:ext uri="{BB962C8B-B14F-4D97-AF65-F5344CB8AC3E}">
        <p14:creationId xmlns:p14="http://schemas.microsoft.com/office/powerpoint/2010/main" val="4204220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Safer Together Land Transport Working Group has spent many years developing fantastic resources that support our efforts in the road safety space. Check them out and put them to good use.</a:t>
            </a:r>
          </a:p>
        </p:txBody>
      </p:sp>
      <p:sp>
        <p:nvSpPr>
          <p:cNvPr id="4" name="Slide Number Placeholder 3"/>
          <p:cNvSpPr>
            <a:spLocks noGrp="1"/>
          </p:cNvSpPr>
          <p:nvPr>
            <p:ph type="sldNum" sz="quarter" idx="5"/>
          </p:nvPr>
        </p:nvSpPr>
        <p:spPr/>
        <p:txBody>
          <a:bodyPr/>
          <a:lstStyle/>
          <a:p>
            <a:fld id="{EB5ABE22-6935-9F46-96A6-F5412FB7E240}" type="slidenum">
              <a:rPr lang="en-US" smtClean="0"/>
              <a:t>15</a:t>
            </a:fld>
            <a:endParaRPr lang="en-US"/>
          </a:p>
        </p:txBody>
      </p:sp>
    </p:spTree>
    <p:extLst>
      <p:ext uri="{BB962C8B-B14F-4D97-AF65-F5344CB8AC3E}">
        <p14:creationId xmlns:p14="http://schemas.microsoft.com/office/powerpoint/2010/main" val="3391563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Road</a:t>
            </a:r>
          </a:p>
          <a:p>
            <a:r>
              <a:rPr lang="en-US" dirty="0"/>
              <a:t>Every Trip</a:t>
            </a:r>
          </a:p>
          <a:p>
            <a:r>
              <a:rPr lang="en-US" dirty="0"/>
              <a:t>Every Day</a:t>
            </a:r>
          </a:p>
          <a:p>
            <a:r>
              <a:rPr lang="en-US" dirty="0"/>
              <a:t>Drive so </a:t>
            </a:r>
            <a:r>
              <a:rPr lang="en-US"/>
              <a:t>Others Survive…..</a:t>
            </a:r>
            <a:endParaRPr lang="en-US" dirty="0"/>
          </a:p>
          <a:p>
            <a:endParaRPr lang="en-US" dirty="0"/>
          </a:p>
        </p:txBody>
      </p:sp>
      <p:sp>
        <p:nvSpPr>
          <p:cNvPr id="4" name="Slide Number Placeholder 3"/>
          <p:cNvSpPr>
            <a:spLocks noGrp="1"/>
          </p:cNvSpPr>
          <p:nvPr>
            <p:ph type="sldNum" sz="quarter" idx="5"/>
          </p:nvPr>
        </p:nvSpPr>
        <p:spPr/>
        <p:txBody>
          <a:bodyPr/>
          <a:lstStyle/>
          <a:p>
            <a:fld id="{EB5ABE22-6935-9F46-96A6-F5412FB7E240}" type="slidenum">
              <a:rPr lang="en-US" smtClean="0"/>
              <a:t>16</a:t>
            </a:fld>
            <a:endParaRPr lang="en-US"/>
          </a:p>
        </p:txBody>
      </p:sp>
    </p:spTree>
    <p:extLst>
      <p:ext uri="{BB962C8B-B14F-4D97-AF65-F5344CB8AC3E}">
        <p14:creationId xmlns:p14="http://schemas.microsoft.com/office/powerpoint/2010/main" val="1753912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a sobering number</a:t>
            </a:r>
          </a:p>
        </p:txBody>
      </p:sp>
      <p:sp>
        <p:nvSpPr>
          <p:cNvPr id="4" name="Slide Number Placeholder 3"/>
          <p:cNvSpPr>
            <a:spLocks noGrp="1"/>
          </p:cNvSpPr>
          <p:nvPr>
            <p:ph type="sldNum" sz="quarter" idx="5"/>
          </p:nvPr>
        </p:nvSpPr>
        <p:spPr/>
        <p:txBody>
          <a:bodyPr/>
          <a:lstStyle/>
          <a:p>
            <a:fld id="{EB5ABE22-6935-9F46-96A6-F5412FB7E240}" type="slidenum">
              <a:rPr lang="en-US" smtClean="0"/>
              <a:t>2</a:t>
            </a:fld>
            <a:endParaRPr lang="en-US"/>
          </a:p>
        </p:txBody>
      </p:sp>
    </p:spTree>
    <p:extLst>
      <p:ext uri="{BB962C8B-B14F-4D97-AF65-F5344CB8AC3E}">
        <p14:creationId xmlns:p14="http://schemas.microsoft.com/office/powerpoint/2010/main" val="380499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highest road toll in over a decade</a:t>
            </a:r>
          </a:p>
        </p:txBody>
      </p:sp>
      <p:sp>
        <p:nvSpPr>
          <p:cNvPr id="4" name="Slide Number Placeholder 3"/>
          <p:cNvSpPr>
            <a:spLocks noGrp="1"/>
          </p:cNvSpPr>
          <p:nvPr>
            <p:ph type="sldNum" sz="quarter" idx="5"/>
          </p:nvPr>
        </p:nvSpPr>
        <p:spPr/>
        <p:txBody>
          <a:bodyPr/>
          <a:lstStyle/>
          <a:p>
            <a:fld id="{EB5ABE22-6935-9F46-96A6-F5412FB7E240}" type="slidenum">
              <a:rPr lang="en-US" smtClean="0"/>
              <a:t>3</a:t>
            </a:fld>
            <a:endParaRPr lang="en-US"/>
          </a:p>
        </p:txBody>
      </p:sp>
    </p:spTree>
    <p:extLst>
      <p:ext uri="{BB962C8B-B14F-4D97-AF65-F5344CB8AC3E}">
        <p14:creationId xmlns:p14="http://schemas.microsoft.com/office/powerpoint/2010/main" val="2595281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18th</a:t>
            </a:r>
          </a:p>
        </p:txBody>
      </p:sp>
      <p:sp>
        <p:nvSpPr>
          <p:cNvPr id="4" name="Slide Number Placeholder 3"/>
          <p:cNvSpPr>
            <a:spLocks noGrp="1"/>
          </p:cNvSpPr>
          <p:nvPr>
            <p:ph type="sldNum" sz="quarter" idx="5"/>
          </p:nvPr>
        </p:nvSpPr>
        <p:spPr/>
        <p:txBody>
          <a:bodyPr/>
          <a:lstStyle/>
          <a:p>
            <a:fld id="{EB5ABE22-6935-9F46-96A6-F5412FB7E240}" type="slidenum">
              <a:rPr lang="en-US" smtClean="0"/>
              <a:t>4</a:t>
            </a:fld>
            <a:endParaRPr lang="en-US"/>
          </a:p>
        </p:txBody>
      </p:sp>
    </p:spTree>
    <p:extLst>
      <p:ext uri="{BB962C8B-B14F-4D97-AF65-F5344CB8AC3E}">
        <p14:creationId xmlns:p14="http://schemas.microsoft.com/office/powerpoint/2010/main" val="2924902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ranked 18</a:t>
            </a:r>
            <a:r>
              <a:rPr lang="en-US" baseline="30000" dirty="0"/>
              <a:t>th</a:t>
            </a:r>
            <a:r>
              <a:rPr lang="en-US" dirty="0"/>
              <a:t> across the world for road deaths per 100,000.</a:t>
            </a:r>
          </a:p>
        </p:txBody>
      </p:sp>
      <p:sp>
        <p:nvSpPr>
          <p:cNvPr id="4" name="Slide Number Placeholder 3"/>
          <p:cNvSpPr>
            <a:spLocks noGrp="1"/>
          </p:cNvSpPr>
          <p:nvPr>
            <p:ph type="sldNum" sz="quarter" idx="5"/>
          </p:nvPr>
        </p:nvSpPr>
        <p:spPr/>
        <p:txBody>
          <a:bodyPr/>
          <a:lstStyle/>
          <a:p>
            <a:fld id="{EB5ABE22-6935-9F46-96A6-F5412FB7E240}" type="slidenum">
              <a:rPr lang="en-US" smtClean="0"/>
              <a:t>5</a:t>
            </a:fld>
            <a:endParaRPr lang="en-US"/>
          </a:p>
        </p:txBody>
      </p:sp>
    </p:spTree>
    <p:extLst>
      <p:ext uri="{BB962C8B-B14F-4D97-AF65-F5344CB8AC3E}">
        <p14:creationId xmlns:p14="http://schemas.microsoft.com/office/powerpoint/2010/main" val="2684612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a:t>
            </a:r>
          </a:p>
        </p:txBody>
      </p:sp>
      <p:sp>
        <p:nvSpPr>
          <p:cNvPr id="4" name="Slide Number Placeholder 3"/>
          <p:cNvSpPr>
            <a:spLocks noGrp="1"/>
          </p:cNvSpPr>
          <p:nvPr>
            <p:ph type="sldNum" sz="quarter" idx="5"/>
          </p:nvPr>
        </p:nvSpPr>
        <p:spPr/>
        <p:txBody>
          <a:bodyPr/>
          <a:lstStyle/>
          <a:p>
            <a:fld id="{EB5ABE22-6935-9F46-96A6-F5412FB7E240}" type="slidenum">
              <a:rPr lang="en-US" smtClean="0"/>
              <a:t>6</a:t>
            </a:fld>
            <a:endParaRPr lang="en-US"/>
          </a:p>
        </p:txBody>
      </p:sp>
    </p:spTree>
    <p:extLst>
      <p:ext uri="{BB962C8B-B14F-4D97-AF65-F5344CB8AC3E}">
        <p14:creationId xmlns:p14="http://schemas.microsoft.com/office/powerpoint/2010/main" val="2998916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ranked 6</a:t>
            </a:r>
            <a:r>
              <a:rPr lang="en-US" baseline="30000" dirty="0"/>
              <a:t>th</a:t>
            </a:r>
            <a:r>
              <a:rPr lang="en-US" dirty="0"/>
              <a:t> across the world for VKT</a:t>
            </a:r>
          </a:p>
        </p:txBody>
      </p:sp>
      <p:sp>
        <p:nvSpPr>
          <p:cNvPr id="4" name="Slide Number Placeholder 3"/>
          <p:cNvSpPr>
            <a:spLocks noGrp="1"/>
          </p:cNvSpPr>
          <p:nvPr>
            <p:ph type="sldNum" sz="quarter" idx="5"/>
          </p:nvPr>
        </p:nvSpPr>
        <p:spPr/>
        <p:txBody>
          <a:bodyPr/>
          <a:lstStyle/>
          <a:p>
            <a:fld id="{EB5ABE22-6935-9F46-96A6-F5412FB7E240}" type="slidenum">
              <a:rPr lang="en-US" smtClean="0"/>
              <a:t>7</a:t>
            </a:fld>
            <a:endParaRPr lang="en-US"/>
          </a:p>
        </p:txBody>
      </p:sp>
    </p:spTree>
    <p:extLst>
      <p:ext uri="{BB962C8B-B14F-4D97-AF65-F5344CB8AC3E}">
        <p14:creationId xmlns:p14="http://schemas.microsoft.com/office/powerpoint/2010/main" val="1552077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work in regional areas</a:t>
            </a:r>
          </a:p>
        </p:txBody>
      </p:sp>
      <p:sp>
        <p:nvSpPr>
          <p:cNvPr id="4" name="Slide Number Placeholder 3"/>
          <p:cNvSpPr>
            <a:spLocks noGrp="1"/>
          </p:cNvSpPr>
          <p:nvPr>
            <p:ph type="sldNum" sz="quarter" idx="5"/>
          </p:nvPr>
        </p:nvSpPr>
        <p:spPr/>
        <p:txBody>
          <a:bodyPr/>
          <a:lstStyle/>
          <a:p>
            <a:fld id="{EB5ABE22-6935-9F46-96A6-F5412FB7E240}" type="slidenum">
              <a:rPr lang="en-US" smtClean="0"/>
              <a:t>8</a:t>
            </a:fld>
            <a:endParaRPr lang="en-US"/>
          </a:p>
        </p:txBody>
      </p:sp>
    </p:spTree>
    <p:extLst>
      <p:ext uri="{BB962C8B-B14F-4D97-AF65-F5344CB8AC3E}">
        <p14:creationId xmlns:p14="http://schemas.microsoft.com/office/powerpoint/2010/main" val="3301187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Statistics show that this is where the fatality rates are highest</a:t>
            </a:r>
          </a:p>
        </p:txBody>
      </p:sp>
      <p:sp>
        <p:nvSpPr>
          <p:cNvPr id="4" name="Slide Number Placeholder 3"/>
          <p:cNvSpPr>
            <a:spLocks noGrp="1"/>
          </p:cNvSpPr>
          <p:nvPr>
            <p:ph type="sldNum" sz="quarter" idx="5"/>
          </p:nvPr>
        </p:nvSpPr>
        <p:spPr/>
        <p:txBody>
          <a:bodyPr/>
          <a:lstStyle/>
          <a:p>
            <a:fld id="{EB5ABE22-6935-9F46-96A6-F5412FB7E240}" type="slidenum">
              <a:rPr lang="en-US" smtClean="0"/>
              <a:t>9</a:t>
            </a:fld>
            <a:endParaRPr lang="en-US"/>
          </a:p>
        </p:txBody>
      </p:sp>
    </p:spTree>
    <p:extLst>
      <p:ext uri="{BB962C8B-B14F-4D97-AF65-F5344CB8AC3E}">
        <p14:creationId xmlns:p14="http://schemas.microsoft.com/office/powerpoint/2010/main" val="239462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AU"/>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4AB3C41D-0A88-3545-93BF-2A32B1FC805D}" type="datetimeFigureOut">
              <a:rPr lang="en-US" smtClean="0"/>
              <a:t>5/6/25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3300C-0FCC-AC44-9D88-71CBE8B803AC}" type="slidenum">
              <a:rPr lang="en-US" smtClean="0"/>
              <a:t>‹#›</a:t>
            </a:fld>
            <a:endParaRPr lang="en-US"/>
          </a:p>
        </p:txBody>
      </p:sp>
    </p:spTree>
    <p:extLst>
      <p:ext uri="{BB962C8B-B14F-4D97-AF65-F5344CB8AC3E}">
        <p14:creationId xmlns:p14="http://schemas.microsoft.com/office/powerpoint/2010/main" val="1003571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4AB3C41D-0A88-3545-93BF-2A32B1FC805D}" type="datetimeFigureOut">
              <a:rPr lang="en-US" smtClean="0"/>
              <a:t>5/6/25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3300C-0FCC-AC44-9D88-71CBE8B803AC}" type="slidenum">
              <a:rPr lang="en-US" smtClean="0"/>
              <a:t>‹#›</a:t>
            </a:fld>
            <a:endParaRPr lang="en-US"/>
          </a:p>
        </p:txBody>
      </p:sp>
    </p:spTree>
    <p:extLst>
      <p:ext uri="{BB962C8B-B14F-4D97-AF65-F5344CB8AC3E}">
        <p14:creationId xmlns:p14="http://schemas.microsoft.com/office/powerpoint/2010/main" val="3912195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4AB3C41D-0A88-3545-93BF-2A32B1FC805D}" type="datetimeFigureOut">
              <a:rPr lang="en-US" smtClean="0"/>
              <a:t>5/6/25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3300C-0FCC-AC44-9D88-71CBE8B803AC}" type="slidenum">
              <a:rPr lang="en-US" smtClean="0"/>
              <a:t>‹#›</a:t>
            </a:fld>
            <a:endParaRPr lang="en-US"/>
          </a:p>
        </p:txBody>
      </p:sp>
    </p:spTree>
    <p:extLst>
      <p:ext uri="{BB962C8B-B14F-4D97-AF65-F5344CB8AC3E}">
        <p14:creationId xmlns:p14="http://schemas.microsoft.com/office/powerpoint/2010/main" val="505142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4AB3C41D-0A88-3545-93BF-2A32B1FC805D}" type="datetimeFigureOut">
              <a:rPr lang="en-US" smtClean="0"/>
              <a:t>5/6/25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3300C-0FCC-AC44-9D88-71CBE8B803AC}" type="slidenum">
              <a:rPr lang="en-US" smtClean="0"/>
              <a:t>‹#›</a:t>
            </a:fld>
            <a:endParaRPr lang="en-US"/>
          </a:p>
        </p:txBody>
      </p:sp>
    </p:spTree>
    <p:extLst>
      <p:ext uri="{BB962C8B-B14F-4D97-AF65-F5344CB8AC3E}">
        <p14:creationId xmlns:p14="http://schemas.microsoft.com/office/powerpoint/2010/main" val="4064628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4AB3C41D-0A88-3545-93BF-2A32B1FC805D}" type="datetimeFigureOut">
              <a:rPr lang="en-US" smtClean="0"/>
              <a:t>5/6/25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3300C-0FCC-AC44-9D88-71CBE8B803AC}" type="slidenum">
              <a:rPr lang="en-US" smtClean="0"/>
              <a:t>‹#›</a:t>
            </a:fld>
            <a:endParaRPr lang="en-US"/>
          </a:p>
        </p:txBody>
      </p:sp>
    </p:spTree>
    <p:extLst>
      <p:ext uri="{BB962C8B-B14F-4D97-AF65-F5344CB8AC3E}">
        <p14:creationId xmlns:p14="http://schemas.microsoft.com/office/powerpoint/2010/main" val="426973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4AB3C41D-0A88-3545-93BF-2A32B1FC805D}" type="datetimeFigureOut">
              <a:rPr lang="en-US" smtClean="0"/>
              <a:t>5/6/25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3300C-0FCC-AC44-9D88-71CBE8B803AC}" type="slidenum">
              <a:rPr lang="en-US" smtClean="0"/>
              <a:t>‹#›</a:t>
            </a:fld>
            <a:endParaRPr lang="en-US"/>
          </a:p>
        </p:txBody>
      </p:sp>
    </p:spTree>
    <p:extLst>
      <p:ext uri="{BB962C8B-B14F-4D97-AF65-F5344CB8AC3E}">
        <p14:creationId xmlns:p14="http://schemas.microsoft.com/office/powerpoint/2010/main" val="3586900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4AB3C41D-0A88-3545-93BF-2A32B1FC805D}" type="datetimeFigureOut">
              <a:rPr lang="en-US" smtClean="0"/>
              <a:t>5/6/25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53300C-0FCC-AC44-9D88-71CBE8B803AC}" type="slidenum">
              <a:rPr lang="en-US" smtClean="0"/>
              <a:t>‹#›</a:t>
            </a:fld>
            <a:endParaRPr lang="en-US"/>
          </a:p>
        </p:txBody>
      </p:sp>
    </p:spTree>
    <p:extLst>
      <p:ext uri="{BB962C8B-B14F-4D97-AF65-F5344CB8AC3E}">
        <p14:creationId xmlns:p14="http://schemas.microsoft.com/office/powerpoint/2010/main" val="1104211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4AB3C41D-0A88-3545-93BF-2A32B1FC805D}" type="datetimeFigureOut">
              <a:rPr lang="en-US" smtClean="0"/>
              <a:t>5/6/25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53300C-0FCC-AC44-9D88-71CBE8B803AC}" type="slidenum">
              <a:rPr lang="en-US" smtClean="0"/>
              <a:t>‹#›</a:t>
            </a:fld>
            <a:endParaRPr lang="en-US"/>
          </a:p>
        </p:txBody>
      </p:sp>
    </p:spTree>
    <p:extLst>
      <p:ext uri="{BB962C8B-B14F-4D97-AF65-F5344CB8AC3E}">
        <p14:creationId xmlns:p14="http://schemas.microsoft.com/office/powerpoint/2010/main" val="1290248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B3C41D-0A88-3545-93BF-2A32B1FC805D}" type="datetimeFigureOut">
              <a:rPr lang="en-US" smtClean="0"/>
              <a:t>5/6/25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53300C-0FCC-AC44-9D88-71CBE8B803AC}" type="slidenum">
              <a:rPr lang="en-US" smtClean="0"/>
              <a:t>‹#›</a:t>
            </a:fld>
            <a:endParaRPr lang="en-US"/>
          </a:p>
        </p:txBody>
      </p:sp>
    </p:spTree>
    <p:extLst>
      <p:ext uri="{BB962C8B-B14F-4D97-AF65-F5344CB8AC3E}">
        <p14:creationId xmlns:p14="http://schemas.microsoft.com/office/powerpoint/2010/main" val="1808924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4AB3C41D-0A88-3545-93BF-2A32B1FC805D}" type="datetimeFigureOut">
              <a:rPr lang="en-US" smtClean="0"/>
              <a:t>5/6/25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3300C-0FCC-AC44-9D88-71CBE8B803AC}" type="slidenum">
              <a:rPr lang="en-US" smtClean="0"/>
              <a:t>‹#›</a:t>
            </a:fld>
            <a:endParaRPr lang="en-US"/>
          </a:p>
        </p:txBody>
      </p:sp>
    </p:spTree>
    <p:extLst>
      <p:ext uri="{BB962C8B-B14F-4D97-AF65-F5344CB8AC3E}">
        <p14:creationId xmlns:p14="http://schemas.microsoft.com/office/powerpoint/2010/main" val="3027546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4AB3C41D-0A88-3545-93BF-2A32B1FC805D}" type="datetimeFigureOut">
              <a:rPr lang="en-US" smtClean="0"/>
              <a:t>5/6/25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3300C-0FCC-AC44-9D88-71CBE8B803AC}" type="slidenum">
              <a:rPr lang="en-US" smtClean="0"/>
              <a:t>‹#›</a:t>
            </a:fld>
            <a:endParaRPr lang="en-US"/>
          </a:p>
        </p:txBody>
      </p:sp>
    </p:spTree>
    <p:extLst>
      <p:ext uri="{BB962C8B-B14F-4D97-AF65-F5344CB8AC3E}">
        <p14:creationId xmlns:p14="http://schemas.microsoft.com/office/powerpoint/2010/main" val="1460065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AB3C41D-0A88-3545-93BF-2A32B1FC805D}" type="datetimeFigureOut">
              <a:rPr lang="en-US" smtClean="0"/>
              <a:t>5/6/25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453300C-0FCC-AC44-9D88-71CBE8B803AC}" type="slidenum">
              <a:rPr lang="en-US" smtClean="0"/>
              <a:t>‹#›</a:t>
            </a:fld>
            <a:endParaRPr lang="en-US"/>
          </a:p>
        </p:txBody>
      </p:sp>
    </p:spTree>
    <p:extLst>
      <p:ext uri="{BB962C8B-B14F-4D97-AF65-F5344CB8AC3E}">
        <p14:creationId xmlns:p14="http://schemas.microsoft.com/office/powerpoint/2010/main" val="1073864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4ADE8-B4DC-0E8E-B5AD-FD5CF334CFBB}"/>
              </a:ext>
            </a:extLst>
          </p:cNvPr>
          <p:cNvSpPr>
            <a:spLocks noGrp="1"/>
          </p:cNvSpPr>
          <p:nvPr>
            <p:ph type="title"/>
          </p:nvPr>
        </p:nvSpPr>
        <p:spPr/>
        <p:txBody>
          <a:bodyPr/>
          <a:lstStyle/>
          <a:p>
            <a:endParaRPr lang="en-US"/>
          </a:p>
        </p:txBody>
      </p:sp>
      <p:pic>
        <p:nvPicPr>
          <p:cNvPr id="13" name="Content Placeholder 12" descr="A road with a sign on it&#10;&#10;AI-generated content may be incorrect.">
            <a:extLst>
              <a:ext uri="{FF2B5EF4-FFF2-40B4-BE49-F238E27FC236}">
                <a16:creationId xmlns:a16="http://schemas.microsoft.com/office/drawing/2014/main" id="{325054D6-6C14-D40B-34A9-40D589F958A8}"/>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0"/>
            <a:ext cx="9154782" cy="5143500"/>
          </a:xfrm>
        </p:spPr>
      </p:pic>
    </p:spTree>
    <p:extLst>
      <p:ext uri="{BB962C8B-B14F-4D97-AF65-F5344CB8AC3E}">
        <p14:creationId xmlns:p14="http://schemas.microsoft.com/office/powerpoint/2010/main" val="1070791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565D-D3FA-8019-4A73-F3CCB5473699}"/>
              </a:ext>
            </a:extLst>
          </p:cNvPr>
          <p:cNvSpPr>
            <a:spLocks noGrp="1"/>
          </p:cNvSpPr>
          <p:nvPr>
            <p:ph type="title"/>
          </p:nvPr>
        </p:nvSpPr>
        <p:spPr/>
        <p:txBody>
          <a:bodyPr/>
          <a:lstStyle/>
          <a:p>
            <a:endParaRPr lang="en-US"/>
          </a:p>
        </p:txBody>
      </p:sp>
      <p:pic>
        <p:nvPicPr>
          <p:cNvPr id="5" name="Content Placeholder 4" descr="A green arrow on a road&#10;&#10;AI-generated content may be incorrect.">
            <a:extLst>
              <a:ext uri="{FF2B5EF4-FFF2-40B4-BE49-F238E27FC236}">
                <a16:creationId xmlns:a16="http://schemas.microsoft.com/office/drawing/2014/main" id="{B8C725E4-27B4-D54B-3956-86F7F7A2F332}"/>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0"/>
            <a:ext cx="9154782" cy="5143500"/>
          </a:xfrm>
        </p:spPr>
      </p:pic>
    </p:spTree>
    <p:extLst>
      <p:ext uri="{BB962C8B-B14F-4D97-AF65-F5344CB8AC3E}">
        <p14:creationId xmlns:p14="http://schemas.microsoft.com/office/powerpoint/2010/main" val="2379297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00EE0-E38E-ED9A-6C69-0A9E1730D14E}"/>
              </a:ext>
            </a:extLst>
          </p:cNvPr>
          <p:cNvSpPr>
            <a:spLocks noGrp="1"/>
          </p:cNvSpPr>
          <p:nvPr>
            <p:ph type="title"/>
          </p:nvPr>
        </p:nvSpPr>
        <p:spPr/>
        <p:txBody>
          <a:bodyPr/>
          <a:lstStyle/>
          <a:p>
            <a:endParaRPr lang="en-US"/>
          </a:p>
        </p:txBody>
      </p:sp>
      <p:pic>
        <p:nvPicPr>
          <p:cNvPr id="5" name="Content Placeholder 4" descr="A green field with brown rectangles and text&#10;&#10;AI-generated content may be incorrect.">
            <a:extLst>
              <a:ext uri="{FF2B5EF4-FFF2-40B4-BE49-F238E27FC236}">
                <a16:creationId xmlns:a16="http://schemas.microsoft.com/office/drawing/2014/main" id="{3E5A8CBD-A292-11E3-932A-9EAC21D66F87}"/>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0"/>
            <a:ext cx="9154782" cy="5143500"/>
          </a:xfrm>
        </p:spPr>
      </p:pic>
    </p:spTree>
    <p:extLst>
      <p:ext uri="{BB962C8B-B14F-4D97-AF65-F5344CB8AC3E}">
        <p14:creationId xmlns:p14="http://schemas.microsoft.com/office/powerpoint/2010/main" val="3291369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95B13-7B09-FC40-3079-A2E889D43E59}"/>
              </a:ext>
            </a:extLst>
          </p:cNvPr>
          <p:cNvSpPr>
            <a:spLocks noGrp="1"/>
          </p:cNvSpPr>
          <p:nvPr>
            <p:ph type="title"/>
          </p:nvPr>
        </p:nvSpPr>
        <p:spPr/>
        <p:txBody>
          <a:bodyPr/>
          <a:lstStyle/>
          <a:p>
            <a:endParaRPr lang="en-US"/>
          </a:p>
        </p:txBody>
      </p:sp>
      <p:pic>
        <p:nvPicPr>
          <p:cNvPr id="5" name="Content Placeholder 4" descr="A road with text overlay&#10;&#10;AI-generated content may be incorrect.">
            <a:extLst>
              <a:ext uri="{FF2B5EF4-FFF2-40B4-BE49-F238E27FC236}">
                <a16:creationId xmlns:a16="http://schemas.microsoft.com/office/drawing/2014/main" id="{6E8BAC9A-CA28-A520-B60E-D63168C4DB87}"/>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0"/>
            <a:ext cx="9154782" cy="5143500"/>
          </a:xfrm>
        </p:spPr>
      </p:pic>
    </p:spTree>
    <p:extLst>
      <p:ext uri="{BB962C8B-B14F-4D97-AF65-F5344CB8AC3E}">
        <p14:creationId xmlns:p14="http://schemas.microsoft.com/office/powerpoint/2010/main" val="3032598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97271-DE81-C60D-AE4A-036CF4A23F9C}"/>
              </a:ext>
            </a:extLst>
          </p:cNvPr>
          <p:cNvSpPr>
            <a:spLocks noGrp="1"/>
          </p:cNvSpPr>
          <p:nvPr>
            <p:ph type="title"/>
          </p:nvPr>
        </p:nvSpPr>
        <p:spPr/>
        <p:txBody>
          <a:bodyPr/>
          <a:lstStyle/>
          <a:p>
            <a:endParaRPr lang="en-US"/>
          </a:p>
        </p:txBody>
      </p:sp>
      <p:pic>
        <p:nvPicPr>
          <p:cNvPr id="5" name="Content Placeholder 4" descr="A banner with text and images on it&#10;&#10;AI-generated content may be incorrect.">
            <a:extLst>
              <a:ext uri="{FF2B5EF4-FFF2-40B4-BE49-F238E27FC236}">
                <a16:creationId xmlns:a16="http://schemas.microsoft.com/office/drawing/2014/main" id="{60495E42-D527-7B32-FAAE-250E762E6FAB}"/>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0"/>
            <a:ext cx="9154782" cy="5143500"/>
          </a:xfrm>
        </p:spPr>
      </p:pic>
    </p:spTree>
    <p:extLst>
      <p:ext uri="{BB962C8B-B14F-4D97-AF65-F5344CB8AC3E}">
        <p14:creationId xmlns:p14="http://schemas.microsoft.com/office/powerpoint/2010/main" val="2529693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45F6E-E760-FA32-0C49-A9F3033A2E33}"/>
              </a:ext>
            </a:extLst>
          </p:cNvPr>
          <p:cNvSpPr>
            <a:spLocks noGrp="1"/>
          </p:cNvSpPr>
          <p:nvPr>
            <p:ph type="title"/>
          </p:nvPr>
        </p:nvSpPr>
        <p:spPr/>
        <p:txBody>
          <a:bodyPr/>
          <a:lstStyle/>
          <a:p>
            <a:endParaRPr lang="en-US"/>
          </a:p>
        </p:txBody>
      </p:sp>
      <p:pic>
        <p:nvPicPr>
          <p:cNvPr id="5" name="Content Placeholder 4" descr="A qr code on a screen&#10;&#10;AI-generated content may be incorrect.">
            <a:extLst>
              <a:ext uri="{FF2B5EF4-FFF2-40B4-BE49-F238E27FC236}">
                <a16:creationId xmlns:a16="http://schemas.microsoft.com/office/drawing/2014/main" id="{3F5CA3AA-D3BA-615B-E259-0B8B4B90767C}"/>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0"/>
            <a:ext cx="9154782" cy="5143500"/>
          </a:xfrm>
        </p:spPr>
      </p:pic>
    </p:spTree>
    <p:extLst>
      <p:ext uri="{BB962C8B-B14F-4D97-AF65-F5344CB8AC3E}">
        <p14:creationId xmlns:p14="http://schemas.microsoft.com/office/powerpoint/2010/main" val="2148018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F2CF1-CD6F-8B52-1A7A-92D98BCB4440}"/>
              </a:ext>
            </a:extLst>
          </p:cNvPr>
          <p:cNvSpPr>
            <a:spLocks noGrp="1"/>
          </p:cNvSpPr>
          <p:nvPr>
            <p:ph type="title"/>
          </p:nvPr>
        </p:nvSpPr>
        <p:spPr/>
        <p:txBody>
          <a:bodyPr/>
          <a:lstStyle/>
          <a:p>
            <a:endParaRPr lang="en-US"/>
          </a:p>
        </p:txBody>
      </p:sp>
      <p:pic>
        <p:nvPicPr>
          <p:cNvPr id="5" name="Content Placeholder 4" descr="A screenshot of a green and white advertisement&#10;&#10;AI-generated content may be incorrect.">
            <a:extLst>
              <a:ext uri="{FF2B5EF4-FFF2-40B4-BE49-F238E27FC236}">
                <a16:creationId xmlns:a16="http://schemas.microsoft.com/office/drawing/2014/main" id="{5B79BDC2-1698-A11A-4C64-C7103E9ED464}"/>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0"/>
            <a:ext cx="9154782" cy="5143500"/>
          </a:xfrm>
        </p:spPr>
      </p:pic>
    </p:spTree>
    <p:extLst>
      <p:ext uri="{BB962C8B-B14F-4D97-AF65-F5344CB8AC3E}">
        <p14:creationId xmlns:p14="http://schemas.microsoft.com/office/powerpoint/2010/main" val="4272056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32A4A-EF89-14E0-6242-6A623E16A2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15F2F7-DA03-2F1D-7DC3-51B235AE3718}"/>
              </a:ext>
            </a:extLst>
          </p:cNvPr>
          <p:cNvSpPr>
            <a:spLocks noGrp="1"/>
          </p:cNvSpPr>
          <p:nvPr>
            <p:ph type="title"/>
          </p:nvPr>
        </p:nvSpPr>
        <p:spPr/>
        <p:txBody>
          <a:bodyPr/>
          <a:lstStyle/>
          <a:p>
            <a:endParaRPr lang="en-US"/>
          </a:p>
        </p:txBody>
      </p:sp>
      <p:pic>
        <p:nvPicPr>
          <p:cNvPr id="13" name="Content Placeholder 12" descr="A road with a sign on it&#10;&#10;AI-generated content may be incorrect.">
            <a:extLst>
              <a:ext uri="{FF2B5EF4-FFF2-40B4-BE49-F238E27FC236}">
                <a16:creationId xmlns:a16="http://schemas.microsoft.com/office/drawing/2014/main" id="{8C6ABEE1-095F-DBCE-5EB6-7F6C1263F278}"/>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0"/>
            <a:ext cx="9154782" cy="5143500"/>
          </a:xfrm>
        </p:spPr>
      </p:pic>
    </p:spTree>
    <p:extLst>
      <p:ext uri="{BB962C8B-B14F-4D97-AF65-F5344CB8AC3E}">
        <p14:creationId xmlns:p14="http://schemas.microsoft.com/office/powerpoint/2010/main" val="769251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72E5D-FEEC-E12C-9B08-75014663294B}"/>
              </a:ext>
            </a:extLst>
          </p:cNvPr>
          <p:cNvSpPr>
            <a:spLocks noGrp="1"/>
          </p:cNvSpPr>
          <p:nvPr>
            <p:ph type="title"/>
          </p:nvPr>
        </p:nvSpPr>
        <p:spPr/>
        <p:txBody>
          <a:bodyPr/>
          <a:lstStyle/>
          <a:p>
            <a:endParaRPr lang="en-US"/>
          </a:p>
        </p:txBody>
      </p:sp>
      <p:pic>
        <p:nvPicPr>
          <p:cNvPr id="13" name="Content Placeholder 12" descr="A road with numbers and a field&#10;&#10;AI-generated content may be incorrect.">
            <a:extLst>
              <a:ext uri="{FF2B5EF4-FFF2-40B4-BE49-F238E27FC236}">
                <a16:creationId xmlns:a16="http://schemas.microsoft.com/office/drawing/2014/main" id="{D7DBFAC5-06FC-710D-122B-ECBF6751B682}"/>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0"/>
            <a:ext cx="9154782" cy="5143500"/>
          </a:xfrm>
        </p:spPr>
      </p:pic>
    </p:spTree>
    <p:extLst>
      <p:ext uri="{BB962C8B-B14F-4D97-AF65-F5344CB8AC3E}">
        <p14:creationId xmlns:p14="http://schemas.microsoft.com/office/powerpoint/2010/main" val="3092394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6C875-2B73-6B18-56C0-F9777B3D3A29}"/>
              </a:ext>
            </a:extLst>
          </p:cNvPr>
          <p:cNvSpPr>
            <a:spLocks noGrp="1"/>
          </p:cNvSpPr>
          <p:nvPr>
            <p:ph type="title"/>
          </p:nvPr>
        </p:nvSpPr>
        <p:spPr/>
        <p:txBody>
          <a:bodyPr/>
          <a:lstStyle/>
          <a:p>
            <a:endParaRPr lang="en-US"/>
          </a:p>
        </p:txBody>
      </p:sp>
      <p:pic>
        <p:nvPicPr>
          <p:cNvPr id="5" name="Content Placeholder 4" descr="A road with white text&#10;&#10;AI-generated content may be incorrect.">
            <a:extLst>
              <a:ext uri="{FF2B5EF4-FFF2-40B4-BE49-F238E27FC236}">
                <a16:creationId xmlns:a16="http://schemas.microsoft.com/office/drawing/2014/main" id="{DAD57952-C50A-FDA4-9797-75ED9E3A5F28}"/>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0"/>
            <a:ext cx="9154782" cy="5143500"/>
          </a:xfrm>
        </p:spPr>
      </p:pic>
    </p:spTree>
    <p:extLst>
      <p:ext uri="{BB962C8B-B14F-4D97-AF65-F5344CB8AC3E}">
        <p14:creationId xmlns:p14="http://schemas.microsoft.com/office/powerpoint/2010/main" val="3740777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E46D5-4932-2AEB-6F0C-A526D6C60E43}"/>
              </a:ext>
            </a:extLst>
          </p:cNvPr>
          <p:cNvSpPr>
            <a:spLocks noGrp="1"/>
          </p:cNvSpPr>
          <p:nvPr>
            <p:ph type="title"/>
          </p:nvPr>
        </p:nvSpPr>
        <p:spPr/>
        <p:txBody>
          <a:bodyPr/>
          <a:lstStyle/>
          <a:p>
            <a:endParaRPr lang="en-US"/>
          </a:p>
        </p:txBody>
      </p:sp>
      <p:pic>
        <p:nvPicPr>
          <p:cNvPr id="5" name="Content Placeholder 4" descr="A road with a number on it&#10;&#10;AI-generated content may be incorrect.">
            <a:extLst>
              <a:ext uri="{FF2B5EF4-FFF2-40B4-BE49-F238E27FC236}">
                <a16:creationId xmlns:a16="http://schemas.microsoft.com/office/drawing/2014/main" id="{B1D5E606-E481-F94A-CF59-B040158A4EDE}"/>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0"/>
            <a:ext cx="9154782" cy="5143500"/>
          </a:xfrm>
        </p:spPr>
      </p:pic>
    </p:spTree>
    <p:extLst>
      <p:ext uri="{BB962C8B-B14F-4D97-AF65-F5344CB8AC3E}">
        <p14:creationId xmlns:p14="http://schemas.microsoft.com/office/powerpoint/2010/main" val="3794788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D3834-9E57-0EC3-E23E-CCFC39495ED0}"/>
              </a:ext>
            </a:extLst>
          </p:cNvPr>
          <p:cNvSpPr>
            <a:spLocks noGrp="1"/>
          </p:cNvSpPr>
          <p:nvPr>
            <p:ph type="title"/>
          </p:nvPr>
        </p:nvSpPr>
        <p:spPr/>
        <p:txBody>
          <a:bodyPr/>
          <a:lstStyle/>
          <a:p>
            <a:endParaRPr lang="en-US"/>
          </a:p>
        </p:txBody>
      </p:sp>
      <p:pic>
        <p:nvPicPr>
          <p:cNvPr id="5" name="Content Placeholder 4" descr="A road with text overlay&#10;&#10;AI-generated content may be incorrect.">
            <a:extLst>
              <a:ext uri="{FF2B5EF4-FFF2-40B4-BE49-F238E27FC236}">
                <a16:creationId xmlns:a16="http://schemas.microsoft.com/office/drawing/2014/main" id="{B64D3A08-81B2-69AB-19F8-8E5335C8111D}"/>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1" y="0"/>
            <a:ext cx="9144001" cy="5143500"/>
          </a:xfrm>
        </p:spPr>
      </p:pic>
    </p:spTree>
    <p:extLst>
      <p:ext uri="{BB962C8B-B14F-4D97-AF65-F5344CB8AC3E}">
        <p14:creationId xmlns:p14="http://schemas.microsoft.com/office/powerpoint/2010/main" val="3044285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BB34D-6143-51E8-C269-2A56A484C990}"/>
              </a:ext>
            </a:extLst>
          </p:cNvPr>
          <p:cNvSpPr>
            <a:spLocks noGrp="1"/>
          </p:cNvSpPr>
          <p:nvPr>
            <p:ph type="title"/>
          </p:nvPr>
        </p:nvSpPr>
        <p:spPr/>
        <p:txBody>
          <a:bodyPr/>
          <a:lstStyle/>
          <a:p>
            <a:endParaRPr lang="en-US"/>
          </a:p>
        </p:txBody>
      </p:sp>
      <p:pic>
        <p:nvPicPr>
          <p:cNvPr id="5" name="Content Placeholder 4" descr="A road with a number on it&#10;&#10;AI-generated content may be incorrect.">
            <a:extLst>
              <a:ext uri="{FF2B5EF4-FFF2-40B4-BE49-F238E27FC236}">
                <a16:creationId xmlns:a16="http://schemas.microsoft.com/office/drawing/2014/main" id="{F430C9FA-739E-8952-B755-46232C0D669D}"/>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0"/>
            <a:ext cx="9154782" cy="5143500"/>
          </a:xfrm>
        </p:spPr>
      </p:pic>
    </p:spTree>
    <p:extLst>
      <p:ext uri="{BB962C8B-B14F-4D97-AF65-F5344CB8AC3E}">
        <p14:creationId xmlns:p14="http://schemas.microsoft.com/office/powerpoint/2010/main" val="178401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50A9F-2DD5-D0D4-8D32-85309FACC198}"/>
              </a:ext>
            </a:extLst>
          </p:cNvPr>
          <p:cNvSpPr>
            <a:spLocks noGrp="1"/>
          </p:cNvSpPr>
          <p:nvPr>
            <p:ph type="title"/>
          </p:nvPr>
        </p:nvSpPr>
        <p:spPr/>
        <p:txBody>
          <a:bodyPr/>
          <a:lstStyle/>
          <a:p>
            <a:endParaRPr lang="en-US"/>
          </a:p>
        </p:txBody>
      </p:sp>
      <p:pic>
        <p:nvPicPr>
          <p:cNvPr id="5" name="Content Placeholder 4" descr="A road with text overlay&#10;&#10;AI-generated content may be incorrect.">
            <a:extLst>
              <a:ext uri="{FF2B5EF4-FFF2-40B4-BE49-F238E27FC236}">
                <a16:creationId xmlns:a16="http://schemas.microsoft.com/office/drawing/2014/main" id="{F338195E-C7F2-C595-2143-657B40958B7A}"/>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0"/>
            <a:ext cx="9154782" cy="5143500"/>
          </a:xfrm>
        </p:spPr>
      </p:pic>
    </p:spTree>
    <p:extLst>
      <p:ext uri="{BB962C8B-B14F-4D97-AF65-F5344CB8AC3E}">
        <p14:creationId xmlns:p14="http://schemas.microsoft.com/office/powerpoint/2010/main" val="4076292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05EB7-5D60-649E-2AB1-67E2F3753C0C}"/>
              </a:ext>
            </a:extLst>
          </p:cNvPr>
          <p:cNvSpPr>
            <a:spLocks noGrp="1"/>
          </p:cNvSpPr>
          <p:nvPr>
            <p:ph type="title"/>
          </p:nvPr>
        </p:nvSpPr>
        <p:spPr/>
        <p:txBody>
          <a:bodyPr/>
          <a:lstStyle/>
          <a:p>
            <a:endParaRPr lang="en-US"/>
          </a:p>
        </p:txBody>
      </p:sp>
      <p:pic>
        <p:nvPicPr>
          <p:cNvPr id="5" name="Content Placeholder 4" descr="A road with a white line&#10;&#10;AI-generated content may be incorrect.">
            <a:extLst>
              <a:ext uri="{FF2B5EF4-FFF2-40B4-BE49-F238E27FC236}">
                <a16:creationId xmlns:a16="http://schemas.microsoft.com/office/drawing/2014/main" id="{FE702C34-9F26-69A8-E01F-9CFDCEFDB1A7}"/>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0"/>
            <a:ext cx="9154782" cy="5143500"/>
          </a:xfrm>
        </p:spPr>
      </p:pic>
    </p:spTree>
    <p:extLst>
      <p:ext uri="{BB962C8B-B14F-4D97-AF65-F5344CB8AC3E}">
        <p14:creationId xmlns:p14="http://schemas.microsoft.com/office/powerpoint/2010/main" val="636396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73B77-874B-1FD4-7919-F65BE5B0D24F}"/>
              </a:ext>
            </a:extLst>
          </p:cNvPr>
          <p:cNvSpPr>
            <a:spLocks noGrp="1"/>
          </p:cNvSpPr>
          <p:nvPr>
            <p:ph type="title"/>
          </p:nvPr>
        </p:nvSpPr>
        <p:spPr/>
        <p:txBody>
          <a:bodyPr/>
          <a:lstStyle/>
          <a:p>
            <a:endParaRPr lang="en-US"/>
          </a:p>
        </p:txBody>
      </p:sp>
      <p:pic>
        <p:nvPicPr>
          <p:cNvPr id="5" name="Content Placeholder 4" descr="A road with a white line&#10;&#10;AI-generated content may be incorrect.">
            <a:extLst>
              <a:ext uri="{FF2B5EF4-FFF2-40B4-BE49-F238E27FC236}">
                <a16:creationId xmlns:a16="http://schemas.microsoft.com/office/drawing/2014/main" id="{4868BE0C-F968-88A5-44D7-94289E6B3CC4}"/>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0"/>
            <a:ext cx="9154782" cy="5143500"/>
          </a:xfrm>
        </p:spPr>
      </p:pic>
    </p:spTree>
    <p:extLst>
      <p:ext uri="{BB962C8B-B14F-4D97-AF65-F5344CB8AC3E}">
        <p14:creationId xmlns:p14="http://schemas.microsoft.com/office/powerpoint/2010/main" val="3462551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298</TotalTime>
  <Words>248</Words>
  <Application>Microsoft Macintosh PowerPoint</Application>
  <PresentationFormat>On-screen Show (16:9)</PresentationFormat>
  <Paragraphs>41</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Three Square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Bendixsen</dc:creator>
  <cp:lastModifiedBy>Niels Bendixsen</cp:lastModifiedBy>
  <cp:revision>18</cp:revision>
  <dcterms:created xsi:type="dcterms:W3CDTF">2018-03-28T00:41:45Z</dcterms:created>
  <dcterms:modified xsi:type="dcterms:W3CDTF">2025-05-06T00:16:55Z</dcterms:modified>
</cp:coreProperties>
</file>